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59" r:id="rId3"/>
    <p:sldId id="261" r:id="rId4"/>
    <p:sldId id="262" r:id="rId5"/>
    <p:sldId id="25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tmp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CB3389-4C77-4D9A-B86B-196289BF85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9"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43658B-6826-4AF6-8512-DC67B90E3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146" y="1518582"/>
            <a:ext cx="2641605" cy="2720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F4EE73-A399-4138-BD70-B66482E083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8147" y="4551600"/>
            <a:ext cx="10555705" cy="871871"/>
          </a:xfrm>
        </p:spPr>
        <p:txBody>
          <a:bodyPr anchor="b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B4C19F-CFA8-4A93-8DF1-272065E80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35637"/>
            <a:ext cx="9144000" cy="87187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66725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F73C21-050A-4056-9AC1-4A3A7DF888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9" b="74727"/>
          <a:stretch/>
        </p:blipFill>
        <p:spPr>
          <a:xfrm>
            <a:off x="0" y="-38099"/>
            <a:ext cx="12192000" cy="1069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620510-9CB5-438A-BDE8-49722C9B05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023" y="120579"/>
            <a:ext cx="732013" cy="7539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120023-329C-4E45-A637-6E06E5AF2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44" y="-38098"/>
            <a:ext cx="10515600" cy="106978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D150F-4F71-4008-9126-71DE9075A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57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20023-329C-4E45-A637-6E06E5AF2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8796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D150F-4F71-4008-9126-71DE9075A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054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0A8040-B315-4EF7-BA85-B8E0ACC086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9" b="74727"/>
          <a:stretch/>
        </p:blipFill>
        <p:spPr>
          <a:xfrm>
            <a:off x="0" y="5788220"/>
            <a:ext cx="12192000" cy="10697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FD1E4A-51BC-41EF-B076-B4697F18A2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023" y="5946898"/>
            <a:ext cx="732013" cy="75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4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A42F67-EB06-438C-A216-CF01BC8007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9"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9535CA-CA06-4F7A-8B2C-869A75238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970" y="5417359"/>
            <a:ext cx="1057240" cy="108702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1E0B965-1989-42C4-A9D5-AB25E08FA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3167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D2C9-BDF9-4946-B03D-5FA72B90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4288" y="630939"/>
            <a:ext cx="7304564" cy="1325563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2FEB6E-00D0-4BF4-8393-A58F3F3290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2492"/>
            <a:ext cx="3340393" cy="687049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50F55C-CE82-4CA5-BC4F-486E38AD08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11" y="5509436"/>
            <a:ext cx="1038622" cy="106978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93A7604-E4BB-4969-ADF8-C00501822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4288" y="2115879"/>
            <a:ext cx="7304562" cy="40610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012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D2C9-BDF9-4946-B03D-5FA72B90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9926" y="630939"/>
            <a:ext cx="8558926" cy="1325563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50F55C-CE82-4CA5-BC4F-486E38AD08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11" y="572177"/>
            <a:ext cx="1038622" cy="106978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93A7604-E4BB-4969-ADF8-C00501822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9926" y="2115879"/>
            <a:ext cx="8558924" cy="40610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881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18E6078D-0918-4E2F-A099-EC48D3DCC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DFE908-57C9-4A99-96B1-D1E90FC471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532" y="5362889"/>
            <a:ext cx="1121091" cy="115472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826C645-41B0-4DBB-9D5C-6699FD560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87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14BAFD5-50BE-4343-816D-F8425E8A4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8502" y="1825625"/>
            <a:ext cx="8185298" cy="4667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25F03B5-E49D-4D33-AEAA-AD6DAB015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502" y="365125"/>
            <a:ext cx="8185298" cy="132556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E18B22-538B-45A0-B46D-FE8BDAA094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11" y="572177"/>
            <a:ext cx="1038622" cy="1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94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84C936-9C82-48C8-9454-F380A0A4AA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11" y="572177"/>
            <a:ext cx="1038622" cy="106978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0BA3AC-06EC-402F-8008-A7C85671F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8502" y="1825625"/>
            <a:ext cx="8185298" cy="4667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3FD3E9D-FA91-4557-A063-2009CD18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502" y="365125"/>
            <a:ext cx="8185298" cy="132556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5FE9F9-B733-4C0C-A489-37D2E3E58F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8" b="100000" l="1178" r="100000">
                        <a14:foregroundMark x1="85967" y1="17315" x2="99902" y2="22827"/>
                        <a14:foregroundMark x1="83906" y1="15370" x2="74975" y2="19974"/>
                        <a14:foregroundMark x1="80569" y1="14332" x2="70069" y2="20752"/>
                        <a14:foregroundMark x1="91266" y1="14591" x2="99902" y2="16278"/>
                        <a14:foregroundMark x1="6673" y1="94877" x2="16879" y2="98314"/>
                        <a14:foregroundMark x1="20903" y1="99157" x2="23553" y2="99935"/>
                        <a14:foregroundMark x1="69185" y1="21336" x2="65849" y2="23800"/>
                        <a14:backgroundMark x1="5594" y1="95655" x2="7164" y2="96174"/>
                        <a14:backgroundMark x1="14917" y1="76913" x2="18744" y2="728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305"/>
          <a:stretch/>
        </p:blipFill>
        <p:spPr>
          <a:xfrm flipH="1">
            <a:off x="0" y="2456847"/>
            <a:ext cx="2842800" cy="44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89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E6DCFF-F7EE-4E14-B799-4501AF9B3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0DC1B-3F7B-49E2-BCAB-30866D2CA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172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certifiedangusbeef.com/recipes/recipedetail.aspx?id=79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certifiedangusbeef.com/recipes/recipedetail.aspx?id=923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certifiedangusbeef.com/recipes/recipedetail.aspx?id=667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certifiedangusbeef.com/recipes/recipedetail.aspx?id=875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certifiedangusbeef.com/recipes/recipedetail.aspx?id=786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D41AD65-672C-48A9-9D5C-98DDB43088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CF5C34BA-EA68-4DF8-B219-DBD4081CB2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274" y="-262410"/>
            <a:ext cx="12191999" cy="813908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1A9B637-4F5E-4D00-AC1E-23CDB1C77881}"/>
              </a:ext>
            </a:extLst>
          </p:cNvPr>
          <p:cNvSpPr/>
          <p:nvPr/>
        </p:nvSpPr>
        <p:spPr>
          <a:xfrm>
            <a:off x="58206" y="0"/>
            <a:ext cx="12192000" cy="68580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4096418F-0E9A-4216-B6AC-F6826328D1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9" r="8057" b="13152"/>
          <a:stretch/>
        </p:blipFill>
        <p:spPr>
          <a:xfrm>
            <a:off x="5154940" y="-647645"/>
            <a:ext cx="9173478" cy="7680340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037BAB8-402D-4E57-B5CC-BFD51AB2F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37438" y="676275"/>
            <a:ext cx="6858000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D5D0DA-07F0-442A-A552-78ABA6E7A6C5}"/>
              </a:ext>
            </a:extLst>
          </p:cNvPr>
          <p:cNvSpPr txBox="1"/>
          <p:nvPr/>
        </p:nvSpPr>
        <p:spPr>
          <a:xfrm>
            <a:off x="1335114" y="1210298"/>
            <a:ext cx="3681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BEEF AND KIMCHI</a:t>
            </a:r>
          </a:p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FRIED RICE BOWL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C797DF-8BFE-4C7E-8844-3BF6C478DA7A}"/>
              </a:ext>
            </a:extLst>
          </p:cNvPr>
          <p:cNvSpPr txBox="1"/>
          <p:nvPr/>
        </p:nvSpPr>
        <p:spPr>
          <a:xfrm>
            <a:off x="194815" y="3001779"/>
            <a:ext cx="46388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Be a hero to your guests by bringing them a dish that they can feel good about. Serve them the best of both worlds with this protein-packed bowl, complete wi</a:t>
            </a:r>
            <a:r>
              <a:rPr lang="en-US" sz="2400" b="0" i="0" dirty="0" smtClean="0">
                <a:solidFill>
                  <a:schemeClr val="bg1"/>
                </a:solidFill>
                <a:effectLst/>
              </a:rPr>
              <a:t>th 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a kick of heat.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BE513E-13DF-417F-9204-874C7F61ED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54" y="1175177"/>
            <a:ext cx="928791" cy="9566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FCED61B-3B18-47B4-9923-7FC6C54BC4FE}"/>
              </a:ext>
            </a:extLst>
          </p:cNvPr>
          <p:cNvSpPr txBox="1"/>
          <p:nvPr/>
        </p:nvSpPr>
        <p:spPr>
          <a:xfrm>
            <a:off x="338254" y="6304000"/>
            <a:ext cx="77587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u="sng" dirty="0">
                <a:solidFill>
                  <a:srgbClr val="1F497D"/>
                </a:solidFill>
                <a:effectLst/>
                <a:ea typeface="Calibri" panose="020F0502020204030204" pitchFamily="34" charset="0"/>
                <a:hlinkClick r:id="rId6"/>
              </a:rPr>
              <a:t>https://www.certifiedangusbeef.com/recipes/recipedetail.aspx?id=793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3D62C8-DBDE-4BA4-8FC7-8846FE242419}"/>
              </a:ext>
            </a:extLst>
          </p:cNvPr>
          <p:cNvSpPr txBox="1"/>
          <p:nvPr/>
        </p:nvSpPr>
        <p:spPr>
          <a:xfrm>
            <a:off x="338254" y="5947421"/>
            <a:ext cx="7280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To try this recipe, </a:t>
            </a:r>
            <a:r>
              <a:rPr lang="en-US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go to: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316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D41AD65-672C-48A9-9D5C-98DDB43088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food, dish, person, pizza&#10;&#10;Description automatically generated">
            <a:extLst>
              <a:ext uri="{FF2B5EF4-FFF2-40B4-BE49-F238E27FC236}">
                <a16:creationId xmlns:a16="http://schemas.microsoft.com/office/drawing/2014/main" id="{84AA9D3B-F5C6-460C-8568-F1E64D0CE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6987" y="-191439"/>
            <a:ext cx="10847756" cy="724087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1A9B637-4F5E-4D00-AC1E-23CDB1C77881}"/>
              </a:ext>
            </a:extLst>
          </p:cNvPr>
          <p:cNvSpPr/>
          <p:nvPr/>
        </p:nvSpPr>
        <p:spPr>
          <a:xfrm>
            <a:off x="58206" y="0"/>
            <a:ext cx="12192000" cy="68580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picture containing food, dish, person, pizza&#10;&#10;Description automatically generated">
            <a:extLst>
              <a:ext uri="{FF2B5EF4-FFF2-40B4-BE49-F238E27FC236}">
                <a16:creationId xmlns:a16="http://schemas.microsoft.com/office/drawing/2014/main" id="{0CE3FFC3-D384-4509-8E56-9369A5469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11445"/>
          <a:stretch/>
        </p:blipFill>
        <p:spPr>
          <a:xfrm flipH="1">
            <a:off x="4058052" y="-913588"/>
            <a:ext cx="10047916" cy="8358098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037BAB8-402D-4E57-B5CC-BFD51AB2F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15281" y="636681"/>
            <a:ext cx="6858000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D5D0DA-07F0-442A-A552-78ABA6E7A6C5}"/>
              </a:ext>
            </a:extLst>
          </p:cNvPr>
          <p:cNvSpPr txBox="1"/>
          <p:nvPr/>
        </p:nvSpPr>
        <p:spPr>
          <a:xfrm>
            <a:off x="1473894" y="1145672"/>
            <a:ext cx="36812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+mj-lt"/>
              </a:rPr>
              <a:t>LOADED BEEF QUESO NACHOS</a:t>
            </a:r>
            <a:endParaRPr lang="en-US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C797DF-8BFE-4C7E-8844-3BF6C478DA7A}"/>
              </a:ext>
            </a:extLst>
          </p:cNvPr>
          <p:cNvSpPr txBox="1"/>
          <p:nvPr/>
        </p:nvSpPr>
        <p:spPr>
          <a:xfrm>
            <a:off x="338254" y="3074157"/>
            <a:ext cx="39931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Guilty pleasures are often necessary. Your guests will drool over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en-US" sz="2400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cheesy, beefy, crispy goodness. 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BE513E-13DF-417F-9204-874C7F61ED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54" y="1175177"/>
            <a:ext cx="928791" cy="9566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FCED61B-3B18-47B4-9923-7FC6C54BC4FE}"/>
              </a:ext>
            </a:extLst>
          </p:cNvPr>
          <p:cNvSpPr txBox="1"/>
          <p:nvPr/>
        </p:nvSpPr>
        <p:spPr>
          <a:xfrm>
            <a:off x="338254" y="6304000"/>
            <a:ext cx="77587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u="sng" dirty="0">
                <a:solidFill>
                  <a:srgbClr val="1F497D"/>
                </a:solidFill>
                <a:effectLst/>
                <a:ea typeface="Calibri" panose="020F0502020204030204" pitchFamily="34" charset="0"/>
                <a:hlinkClick r:id="rId5"/>
              </a:rPr>
              <a:t>https://www.certifiedangusbeef.com/recipes/recipedetail.aspx?id=923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948C3E-4486-48D2-8F4A-4FFF3DCACF3D}"/>
              </a:ext>
            </a:extLst>
          </p:cNvPr>
          <p:cNvSpPr txBox="1"/>
          <p:nvPr/>
        </p:nvSpPr>
        <p:spPr>
          <a:xfrm>
            <a:off x="338254" y="5947421"/>
            <a:ext cx="7280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To try this recipe, </a:t>
            </a:r>
            <a:r>
              <a:rPr lang="en-US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go to: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189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D41AD65-672C-48A9-9D5C-98DDB43088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20204900-BAA6-4024-B3A5-76D4522BB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12"/>
          <a:stretch/>
        </p:blipFill>
        <p:spPr>
          <a:xfrm>
            <a:off x="2664550" y="-2"/>
            <a:ext cx="10281430" cy="792480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1A9B637-4F5E-4D00-AC1E-23CDB1C77881}"/>
              </a:ext>
            </a:extLst>
          </p:cNvPr>
          <p:cNvSpPr/>
          <p:nvPr/>
        </p:nvSpPr>
        <p:spPr>
          <a:xfrm>
            <a:off x="58206" y="0"/>
            <a:ext cx="12192000" cy="68580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8E2F922D-A8D3-4599-8518-C7E98BACC9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56"/>
          <a:stretch/>
        </p:blipFill>
        <p:spPr>
          <a:xfrm>
            <a:off x="3111418" y="-717011"/>
            <a:ext cx="10668750" cy="9008141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037BAB8-402D-4E57-B5CC-BFD51AB2F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36984" y="676275"/>
            <a:ext cx="6858000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D5D0DA-07F0-442A-A552-78ABA6E7A6C5}"/>
              </a:ext>
            </a:extLst>
          </p:cNvPr>
          <p:cNvSpPr txBox="1"/>
          <p:nvPr/>
        </p:nvSpPr>
        <p:spPr>
          <a:xfrm>
            <a:off x="1335114" y="895862"/>
            <a:ext cx="44560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LEBANESE-STYLE SPICY</a:t>
            </a:r>
          </a:p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BEEF KOFTA KABOBS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C797DF-8BFE-4C7E-8844-3BF6C478DA7A}"/>
              </a:ext>
            </a:extLst>
          </p:cNvPr>
          <p:cNvSpPr txBox="1"/>
          <p:nvPr/>
        </p:nvSpPr>
        <p:spPr>
          <a:xfrm>
            <a:off x="338253" y="2396272"/>
            <a:ext cx="410540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 best part of traveling around the world? The food! Bring a taste of Lebanon to your menu with these kabobs for a </a:t>
            </a:r>
            <a:r>
              <a:rPr lang="en-US" sz="2400" b="0" i="0" dirty="0" smtClean="0">
                <a:solidFill>
                  <a:schemeClr val="bg1"/>
                </a:solidFill>
                <a:effectLst/>
              </a:rPr>
              <a:t>Mediterranean meal option guests will devour.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BE513E-13DF-417F-9204-874C7F61ED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54" y="860741"/>
            <a:ext cx="928791" cy="9566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FCED61B-3B18-47B4-9923-7FC6C54BC4FE}"/>
              </a:ext>
            </a:extLst>
          </p:cNvPr>
          <p:cNvSpPr txBox="1"/>
          <p:nvPr/>
        </p:nvSpPr>
        <p:spPr>
          <a:xfrm>
            <a:off x="338254" y="6304000"/>
            <a:ext cx="77587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u="sng" dirty="0">
                <a:solidFill>
                  <a:srgbClr val="1F497D"/>
                </a:solidFill>
                <a:effectLst/>
                <a:ea typeface="Calibri" panose="020F0502020204030204" pitchFamily="34" charset="0"/>
                <a:hlinkClick r:id="rId5"/>
              </a:rPr>
              <a:t>https://www.certifiedangusbeef.com/recipes/recipedetail.aspx?id=667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691B-7F25-4557-A1BE-99A535664178}"/>
              </a:ext>
            </a:extLst>
          </p:cNvPr>
          <p:cNvSpPr txBox="1"/>
          <p:nvPr/>
        </p:nvSpPr>
        <p:spPr>
          <a:xfrm>
            <a:off x="338254" y="5947421"/>
            <a:ext cx="7280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To try this recipe, </a:t>
            </a:r>
            <a:r>
              <a:rPr lang="en-US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go to: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673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D41AD65-672C-48A9-9D5C-98DDB43088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66253108-7717-4E4E-B5A4-EFA89D421B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3" r="13860"/>
          <a:stretch/>
        </p:blipFill>
        <p:spPr>
          <a:xfrm flipH="1">
            <a:off x="3883885" y="-1211507"/>
            <a:ext cx="10616366" cy="9184433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037BAB8-402D-4E57-B5CC-BFD51AB2F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11382" y="676275"/>
            <a:ext cx="6858000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D5D0DA-07F0-442A-A552-78ABA6E7A6C5}"/>
              </a:ext>
            </a:extLst>
          </p:cNvPr>
          <p:cNvSpPr txBox="1"/>
          <p:nvPr/>
        </p:nvSpPr>
        <p:spPr>
          <a:xfrm>
            <a:off x="1311649" y="892792"/>
            <a:ext cx="46165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+mj-lt"/>
              </a:rPr>
              <a:t>PAD THAI SPAGHETTI</a:t>
            </a:r>
          </a:p>
          <a:p>
            <a:r>
              <a:rPr lang="en-US" sz="2600" dirty="0">
                <a:solidFill>
                  <a:schemeClr val="bg1"/>
                </a:solidFill>
                <a:latin typeface="+mj-lt"/>
              </a:rPr>
              <a:t>SQUASH PROTEIN BOWL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C797DF-8BFE-4C7E-8844-3BF6C478DA7A}"/>
              </a:ext>
            </a:extLst>
          </p:cNvPr>
          <p:cNvSpPr txBox="1"/>
          <p:nvPr/>
        </p:nvSpPr>
        <p:spPr>
          <a:xfrm>
            <a:off x="338253" y="2396272"/>
            <a:ext cx="410540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Help guests satisfy their </a:t>
            </a:r>
            <a:r>
              <a:rPr lang="en-US" sz="2400" dirty="0">
                <a:solidFill>
                  <a:schemeClr val="bg1"/>
                </a:solidFill>
              </a:rPr>
              <a:t>P</a:t>
            </a:r>
            <a:r>
              <a:rPr lang="en-US" sz="2400" dirty="0" smtClean="0">
                <a:solidFill>
                  <a:schemeClr val="bg1"/>
                </a:solidFill>
              </a:rPr>
              <a:t>ad Thai cravings with this lower-calorie spin on the classic dish. Featuring spaghetti squash instead of the traditional rice noodles, it’s a great way to incorporate fresh vegetables without sacrificing flavor or texture. </a:t>
            </a:r>
            <a:endParaRPr lang="en-US" sz="2400" b="0" i="0" dirty="0" smtClean="0">
              <a:solidFill>
                <a:schemeClr val="bg1"/>
              </a:solidFill>
              <a:effectLst/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BE513E-13DF-417F-9204-874C7F61ED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54" y="860741"/>
            <a:ext cx="928791" cy="9566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FCED61B-3B18-47B4-9923-7FC6C54BC4FE}"/>
              </a:ext>
            </a:extLst>
          </p:cNvPr>
          <p:cNvSpPr txBox="1"/>
          <p:nvPr/>
        </p:nvSpPr>
        <p:spPr>
          <a:xfrm>
            <a:off x="338254" y="6304000"/>
            <a:ext cx="77587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u="sng" dirty="0">
                <a:solidFill>
                  <a:srgbClr val="1F497D"/>
                </a:solidFill>
                <a:effectLst/>
                <a:ea typeface="Calibri" panose="020F0502020204030204" pitchFamily="34" charset="0"/>
                <a:hlinkClick r:id="rId5"/>
              </a:rPr>
              <a:t>https://www.certifiedangusbeef.com/recipes/recipedetail.aspx?id=875</a:t>
            </a: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B8D9DC-F8F9-4A6F-8721-E1E6B907EB3B}"/>
              </a:ext>
            </a:extLst>
          </p:cNvPr>
          <p:cNvSpPr txBox="1"/>
          <p:nvPr/>
        </p:nvSpPr>
        <p:spPr>
          <a:xfrm>
            <a:off x="338254" y="5947421"/>
            <a:ext cx="7280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To try this recipe, </a:t>
            </a:r>
            <a:r>
              <a:rPr lang="en-US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go to: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57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D41AD65-672C-48A9-9D5C-98DDB43088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food, dish, meat, stew&#10;&#10;Description automatically generated">
            <a:extLst>
              <a:ext uri="{FF2B5EF4-FFF2-40B4-BE49-F238E27FC236}">
                <a16:creationId xmlns:a16="http://schemas.microsoft.com/office/drawing/2014/main" id="{36D632D1-4556-4B6E-A6AF-5BBC9C1A40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960" y="-1"/>
            <a:ext cx="10272990" cy="685799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1A9B637-4F5E-4D00-AC1E-23CDB1C77881}"/>
              </a:ext>
            </a:extLst>
          </p:cNvPr>
          <p:cNvSpPr/>
          <p:nvPr/>
        </p:nvSpPr>
        <p:spPr>
          <a:xfrm>
            <a:off x="0" y="-3"/>
            <a:ext cx="12192000" cy="68580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food, dish, meat, stew&#10;&#10;Description automatically generated">
            <a:extLst>
              <a:ext uri="{FF2B5EF4-FFF2-40B4-BE49-F238E27FC236}">
                <a16:creationId xmlns:a16="http://schemas.microsoft.com/office/drawing/2014/main" id="{CFBFF63B-F9BA-48D5-AD0E-A053550B96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9" r="6883" b="10749"/>
          <a:stretch/>
        </p:blipFill>
        <p:spPr>
          <a:xfrm>
            <a:off x="4019550" y="-1200149"/>
            <a:ext cx="10545742" cy="8226592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1217FBA-F6D7-4548-AF90-6338D0ABC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0" y="-3"/>
            <a:ext cx="7827387" cy="782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D5D0DA-07F0-442A-A552-78ABA6E7A6C5}"/>
              </a:ext>
            </a:extLst>
          </p:cNvPr>
          <p:cNvSpPr txBox="1"/>
          <p:nvPr/>
        </p:nvSpPr>
        <p:spPr>
          <a:xfrm>
            <a:off x="1376340" y="913471"/>
            <a:ext cx="3681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+mj-lt"/>
              </a:rPr>
              <a:t>OLD SCHOOL SALISBURY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STEAK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C797DF-8BFE-4C7E-8844-3BF6C478DA7A}"/>
              </a:ext>
            </a:extLst>
          </p:cNvPr>
          <p:cNvSpPr txBox="1"/>
          <p:nvPr/>
        </p:nvSpPr>
        <p:spPr>
          <a:xfrm>
            <a:off x="338254" y="2577261"/>
            <a:ext cx="41109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Nostalgic dishes often bring big smiles to our faces. This American classic is easy and cost efficient to make — a win for you and your guests. </a:t>
            </a:r>
            <a:endParaRPr lang="en-US" sz="2400" b="0" i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BE513E-13DF-417F-9204-874C7F61ED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54" y="910924"/>
            <a:ext cx="928791" cy="9566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FCED61B-3B18-47B4-9923-7FC6C54BC4FE}"/>
              </a:ext>
            </a:extLst>
          </p:cNvPr>
          <p:cNvSpPr txBox="1"/>
          <p:nvPr/>
        </p:nvSpPr>
        <p:spPr>
          <a:xfrm>
            <a:off x="338254" y="6304000"/>
            <a:ext cx="77587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u="sng" dirty="0">
                <a:solidFill>
                  <a:srgbClr val="1F497D"/>
                </a:solidFill>
                <a:effectLst/>
                <a:ea typeface="Calibri" panose="020F0502020204030204" pitchFamily="34" charset="0"/>
                <a:hlinkClick r:id="rId5"/>
              </a:rPr>
              <a:t>https://www.certifiedangusbeef.com/recipes/recipedetail.aspx?id=786</a:t>
            </a: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3159C1-56BB-410B-8DA1-44B76870CAEE}"/>
              </a:ext>
            </a:extLst>
          </p:cNvPr>
          <p:cNvSpPr txBox="1"/>
          <p:nvPr/>
        </p:nvSpPr>
        <p:spPr>
          <a:xfrm>
            <a:off x="338254" y="5947421"/>
            <a:ext cx="7280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To try this recipe, </a:t>
            </a:r>
            <a:r>
              <a:rPr lang="en-US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go to: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557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rand Refresh Template - Sales Team">
  <a:themeElements>
    <a:clrScheme name="Certified Angus Beef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8012E"/>
      </a:accent1>
      <a:accent2>
        <a:srgbClr val="FEBA34"/>
      </a:accent2>
      <a:accent3>
        <a:srgbClr val="492B00"/>
      </a:accent3>
      <a:accent4>
        <a:srgbClr val="5E633D"/>
      </a:accent4>
      <a:accent5>
        <a:srgbClr val="230120"/>
      </a:accent5>
      <a:accent6>
        <a:srgbClr val="0B5065"/>
      </a:accent6>
      <a:hlink>
        <a:srgbClr val="0563C1"/>
      </a:hlink>
      <a:folHlink>
        <a:srgbClr val="954F72"/>
      </a:folHlink>
    </a:clrScheme>
    <a:fontScheme name="Custom 6">
      <a:majorFont>
        <a:latin typeface="Palatino Linotype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 Refresh Template - Sales Team.pptx" id="{1C2F3019-1D36-4F11-91C6-7F61395B4D74}" vid="{F8F82ED0-3BB3-455A-86EF-DFD1CC4AF2A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Brand Refresh Template - Sales Team</Template>
  <TotalTime>148</TotalTime>
  <Words>237</Words>
  <Application>Microsoft Office PowerPoint</Application>
  <PresentationFormat>Widescreen</PresentationFormat>
  <Paragraphs>23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Franklin Gothic Book</vt:lpstr>
      <vt:lpstr>Palatino Linotype</vt:lpstr>
      <vt:lpstr>Brand Refresh Template - Sales Team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Murray</dc:creator>
  <cp:lastModifiedBy>Kelly Murray</cp:lastModifiedBy>
  <cp:revision>38</cp:revision>
  <dcterms:created xsi:type="dcterms:W3CDTF">2021-06-28T13:14:27Z</dcterms:created>
  <dcterms:modified xsi:type="dcterms:W3CDTF">2021-06-29T13:53:02Z</dcterms:modified>
</cp:coreProperties>
</file>