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29" r:id="rId3"/>
    <p:sldId id="259" r:id="rId4"/>
    <p:sldId id="331" r:id="rId5"/>
    <p:sldId id="260" r:id="rId6"/>
    <p:sldId id="330" r:id="rId7"/>
    <p:sldId id="325" r:id="rId8"/>
    <p:sldId id="326" r:id="rId9"/>
    <p:sldId id="321" r:id="rId10"/>
    <p:sldId id="32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A9B"/>
    <a:srgbClr val="D1C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378DE-9B6C-4D91-8DBC-3DD87D3C52D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D8C9F-0E37-4032-9C20-A2F09A095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7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corporate looking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00F8C-4549-429B-9187-7E8273E9B4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6.wdp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c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65369-8C3B-4717-BF64-3D808A20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1147" y="4811749"/>
            <a:ext cx="10429705" cy="8777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0949" y="5793586"/>
            <a:ext cx="9144000" cy="71607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D33F199-9D9F-4423-994D-0D05B8B0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02264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F928F-84B9-4A1F-850A-83AB551B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22639" cy="348786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 sz="2400">
                <a:solidFill>
                  <a:schemeClr val="bg1"/>
                </a:solidFill>
                <a:latin typeface="+mn-lt"/>
              </a:defRPr>
            </a:lvl3pPr>
            <a:lvl4pPr>
              <a:defRPr sz="2400">
                <a:solidFill>
                  <a:schemeClr val="bg1"/>
                </a:solidFill>
                <a:latin typeface="+mn-lt"/>
              </a:defRPr>
            </a:lvl4pPr>
            <a:lvl5pPr>
              <a:defRPr sz="2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69A77-7438-47EE-8733-D9448BA82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8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4295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A50AC-F2EF-43CA-B77F-9B4D21BF6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4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4054B-1FC2-458E-9E0E-61C2C5C44F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0943" y="2965589"/>
            <a:ext cx="6194943" cy="4114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857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55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14530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3" y="2394592"/>
            <a:ext cx="7145302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31" y="374952"/>
            <a:ext cx="1038622" cy="1069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E447F-1A46-4C7B-92CE-4235D83E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>
            <a:off x="934920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3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3286" y="1069029"/>
            <a:ext cx="7048792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284" y="2394592"/>
            <a:ext cx="7048791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28184-3B52-4843-B161-584B21F04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100000" l="1178" r="100000">
                        <a14:foregroundMark x1="85967" y1="18176" x2="99902" y2="23962"/>
                        <a14:foregroundMark x1="83906" y1="16133" x2="74975" y2="20967"/>
                        <a14:foregroundMark x1="80569" y1="15044" x2="70069" y2="21784"/>
                        <a14:foregroundMark x1="91266" y1="15317" x2="99902" y2="17086"/>
                        <a14:foregroundMark x1="6673" y1="99592" x2="7655" y2="99932"/>
                        <a14:foregroundMark x1="69185" y1="22396" x2="65849" y2="24983"/>
                        <a14:backgroundMark x1="14917" y1="80735" x2="18744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420"/>
          <a:stretch/>
        </p:blipFill>
        <p:spPr>
          <a:xfrm flipH="1">
            <a:off x="0" y="2660384"/>
            <a:ext cx="2842800" cy="4197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9E3A24-4331-4F2A-B662-33DB98EE2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437" y="1069029"/>
            <a:ext cx="712685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C10E19-91C3-4A96-BA60-F6E36076F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435" y="2394592"/>
            <a:ext cx="7126849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A1F7A-654D-47A3-BD7A-A5E186642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" y="53413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1EF883-FA56-4130-B6DF-3345866C0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2287" y="1069029"/>
            <a:ext cx="7100698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505CFA-0AD8-4A34-B6F6-C56270C9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6" y="2394592"/>
            <a:ext cx="7100698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C7DC7-BF8C-4DC4-B443-E3BB1BCCD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974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0401AD-8548-465E-94A9-E3CCEA8DC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27" y="0"/>
            <a:ext cx="7475857" cy="897416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448366-A7A9-4F89-AC9F-B7D0A6D7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545771"/>
            <a:ext cx="8774444" cy="469046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7C988-5CF3-401C-80BB-445D1AE54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31" y="321789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71601"/>
            <a:ext cx="12192000" cy="8974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03DFAF-5CC5-4F84-B600-EDB2C5231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8778" y="339951"/>
            <a:ext cx="877444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AF398F-62F9-40DB-993B-CBD3F2B7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778" y="1665515"/>
            <a:ext cx="8774444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5B9F7-7341-4EFB-8FED-F6F07D3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29" y="5371795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25A17B4-82C8-463A-AF87-AD7B54705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1807" y="1078922"/>
            <a:ext cx="698056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354DEB-D1F0-494C-8E3A-25629961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807" y="2404486"/>
            <a:ext cx="6980563" cy="289234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8DCC67-C949-4227-9289-4C693C465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31" y="5434054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314">
            <a:off x="1946144" y="-503199"/>
            <a:ext cx="9601401" cy="523276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174279-F9C5-4038-8A48-70AB1C50E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591" y="5532437"/>
            <a:ext cx="10394817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1DC8F-A848-4663-B7C9-FF62D9AEB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8" y="277322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81" y="-246084"/>
            <a:ext cx="9267519" cy="6135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511" y="5578342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F5C82-B1FD-4D95-BD66-998255103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9" y="5513637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70709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156E52-5E91-4838-9F4B-FD339DB82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8007"/>
            <a:ext cx="105156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EFC-E167-401C-8DE5-B5AF1E291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F587-DB41-4C85-BADE-E24C2CF8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489" y="-38100"/>
            <a:ext cx="3452511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8E999A6-A6FC-43C2-B58D-29B03775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905" y="519520"/>
            <a:ext cx="984981" cy="10127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2A4F44-3EF4-46BB-B8F4-2C5F30D6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50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9F7175-0005-4FAF-B460-9B873F18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1901F07-F2DF-4D94-8565-55FDA8F0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640" y="0"/>
            <a:ext cx="345251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3778-C08A-4539-B43F-228E66CC99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56" y="299144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4366B-4B75-4036-B5B4-52A574699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0"/>
            <a:ext cx="3244097" cy="6931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378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78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8F0E101D-EDE0-4B64-9A14-0117A09B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44097" cy="68937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73501-FA25-4DC0-9CD7-9D39DAA37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8835" y="830336"/>
            <a:ext cx="797406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F2C20-7716-422E-9DBB-237A4232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835" y="2155900"/>
            <a:ext cx="7974065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800">
                <a:solidFill>
                  <a:schemeClr val="tx1"/>
                </a:solidFill>
                <a:latin typeface="+mn-lt"/>
              </a:defRPr>
            </a:lvl4pPr>
            <a:lvl5pPr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7817-A6E8-4EAB-9612-F21976A44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8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80847" cy="6939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F4628C-4559-435C-8E23-D812F23BD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1664" y="715318"/>
            <a:ext cx="6990337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9138A3-4F23-4D51-BAA0-91007E419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64" y="2155900"/>
            <a:ext cx="6990337" cy="39243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82E00-04EA-4DD9-A205-B452DA007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37AF-9867-41C6-BCFD-80C91A3A2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489" y="5485928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B3144B-091A-499E-8738-33EF7BDA2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489" y="2965589"/>
            <a:ext cx="6194943" cy="411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F0CE4-47A6-4668-9BB1-4D925004C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683EB6-804F-467F-B6FA-4F136CB5F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42951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0C63E-53D3-4E4A-AB9C-AB3C972F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4295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0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39024-2ECD-461B-A5E9-C484B5F84B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4D77E-1498-464E-9299-8CF73A07FB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E9D26267-FC7A-479B-8100-E7ACC1D2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62B6A-7F06-449D-87F2-393D81041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1" y="5527963"/>
            <a:ext cx="1033277" cy="10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1D5CB-D9CE-418E-997C-796376B280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F6F3A07-7B0E-40D0-B5E3-33BD0796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994B7-EC2A-4E3D-96BD-B6F9040583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70" y="5417359"/>
            <a:ext cx="1057240" cy="1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6DCE61-9D37-42AA-A566-9097F2B25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2" name="Picture 21" descr="A picture containing pan, food&#10;&#10;Description automatically generated">
            <a:extLst>
              <a:ext uri="{FF2B5EF4-FFF2-40B4-BE49-F238E27FC236}">
                <a16:creationId xmlns:a16="http://schemas.microsoft.com/office/drawing/2014/main" id="{18A86C91-9AC6-4646-BF8A-5F4D5E93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4420" flipH="1">
            <a:off x="-1579399" y="-1035025"/>
            <a:ext cx="9560027" cy="87548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85D36B4-1F5F-47F7-96CB-B81D3CF57D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8803" y="3022484"/>
            <a:ext cx="4174491" cy="813032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42C54B-9CAF-4CC9-B7A3-4AE4B152A3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8" y="248628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55" y="1991946"/>
            <a:ext cx="2516290" cy="2591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562F1-884A-45E0-8CF1-0E0382F39A80}"/>
              </a:ext>
            </a:extLst>
          </p:cNvPr>
          <p:cNvSpPr txBox="1"/>
          <p:nvPr/>
        </p:nvSpPr>
        <p:spPr>
          <a:xfrm>
            <a:off x="3249385" y="5336141"/>
            <a:ext cx="5693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090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8EB918-4985-4DC0-91E5-08903C32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19078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2151">
            <a:off x="7585656" y="3153799"/>
            <a:ext cx="6656926" cy="4443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27A4EE-DEBA-4C64-BD06-76D603400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236" y="1078922"/>
            <a:ext cx="704487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D5DA0-8481-4616-B973-65529867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236" y="2404485"/>
            <a:ext cx="704487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700CE-097E-4947-B485-D9A7AAEA0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800" y="54403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B8A6-828E-4259-B83A-1E9FC107ABF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2E17B-61A5-48E6-A828-96D2CD65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492"/>
            <a:ext cx="3340393" cy="68704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86070C-2F1D-490E-AD84-BAA937E4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00" y="1069029"/>
            <a:ext cx="7023834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31875E-E110-4EC8-9816-9320EB2DE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199" y="2394592"/>
            <a:ext cx="7023834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214E9-1B9D-4D9C-A73C-13267F2E2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11" y="5509436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72699" y="4077375"/>
            <a:ext cx="4719301" cy="26021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9EA448-2087-4255-93F0-531117165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7885" y="1069029"/>
            <a:ext cx="7003656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CDB90-00C9-4141-AAFE-8F4F5B51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84" y="2394592"/>
            <a:ext cx="7003656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88D84-8C1C-439E-9678-333439579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14" y="458972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C0979-F41C-41FA-88DF-DDD83038F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2338" y="2965589"/>
            <a:ext cx="6194943" cy="4114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81F11B-89FE-47E1-96AE-E5FCDA171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EA0862-8550-4B20-978A-1F41A76DD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0" y="1161558"/>
            <a:ext cx="706525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3765B9-E94F-4C62-BCDE-83BCBD71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69" y="2487121"/>
            <a:ext cx="7065253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07187-4599-4756-AAF9-41F9947AF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98182" l="3986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2942" y="2997487"/>
            <a:ext cx="6194943" cy="4114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DB39E1-4B50-4D29-8946-25079B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13" y="1069029"/>
            <a:ext cx="7067245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250A5E-0DBB-43E5-A0BD-99A7879D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12" y="2394592"/>
            <a:ext cx="7067245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DD80C-C305-468D-91F0-E11C7FE16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14" y="416441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8E41A4-4E34-4CDA-9CAC-F67657057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7" y="544032"/>
            <a:ext cx="1038622" cy="1069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F9394A-2ED6-4348-B5F6-0BE9F17E9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0571" y="1161558"/>
            <a:ext cx="70318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3543C-F151-4497-A922-B47CBA2C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570" y="2487121"/>
            <a:ext cx="7031800" cy="34878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  <a:lvl2pPr>
              <a:defRPr sz="2800">
                <a:solidFill>
                  <a:schemeClr val="bg1"/>
                </a:solidFill>
                <a:latin typeface="+mn-lt"/>
              </a:defRPr>
            </a:lvl2pPr>
            <a:lvl3pPr>
              <a:defRPr sz="2800">
                <a:solidFill>
                  <a:schemeClr val="bg1"/>
                </a:solidFill>
                <a:latin typeface="+mn-lt"/>
              </a:defRPr>
            </a:lvl3pPr>
            <a:lvl4pPr>
              <a:defRPr sz="2800">
                <a:solidFill>
                  <a:schemeClr val="bg1"/>
                </a:solidFill>
                <a:latin typeface="+mn-lt"/>
              </a:defRPr>
            </a:lvl4pPr>
            <a:lvl5pPr>
              <a:defRPr sz="2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F66D1-1996-4338-B041-01A99DF5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" b="100000" l="1178" r="100000">
                        <a14:foregroundMark x1="85967" y1="17659" x2="99902" y2="23280"/>
                        <a14:foregroundMark x1="83906" y1="15675" x2="74975" y2="20370"/>
                        <a14:foregroundMark x1="80569" y1="14616" x2="70069" y2="21164"/>
                        <a14:foregroundMark x1="91266" y1="14881" x2="99902" y2="16601"/>
                        <a14:foregroundMark x1="6673" y1="96759" x2="15898" y2="99934"/>
                        <a14:foregroundMark x1="69185" y1="21759" x2="65849" y2="24272"/>
                        <a14:backgroundMark x1="5594" y1="97553" x2="7164" y2="98082"/>
                        <a14:backgroundMark x1="14917" y1="78439" x2="18744" y2="7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52"/>
          <a:stretch/>
        </p:blipFill>
        <p:spPr>
          <a:xfrm flipH="1">
            <a:off x="0" y="2541688"/>
            <a:ext cx="2842800" cy="43163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0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6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mailto:cs@certifiedangusbeef.com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jpeg"/><Relationship Id="rId5" Type="http://schemas.openxmlformats.org/officeDocument/2006/relationships/image" Target="../media/image56.tmp"/><Relationship Id="rId10" Type="http://schemas.openxmlformats.org/officeDocument/2006/relationships/image" Target="../media/image38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9830-C3B2-4AF9-B958-04A0C6E0E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147" y="4732630"/>
            <a:ext cx="10429705" cy="877719"/>
          </a:xfrm>
        </p:spPr>
        <p:txBody>
          <a:bodyPr/>
          <a:lstStyle/>
          <a:p>
            <a:r>
              <a:rPr lang="en-US" dirty="0"/>
              <a:t>LIVE WITH THE BRAND: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1642C-C1DC-4075-90F7-DB33184E5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949" y="5766466"/>
            <a:ext cx="9144000" cy="7986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Versatile &amp; Flavorful – Sirloin Flap, Flank &amp; Skirts</a:t>
            </a:r>
          </a:p>
        </p:txBody>
      </p:sp>
    </p:spTree>
    <p:extLst>
      <p:ext uri="{BB962C8B-B14F-4D97-AF65-F5344CB8AC3E}">
        <p14:creationId xmlns:p14="http://schemas.microsoft.com/office/powerpoint/2010/main" val="1148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6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F7CC8A-3946-42FF-8A72-1986573F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10">
            <a:off x="6061352" y="356017"/>
            <a:ext cx="4776439" cy="6145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CF8D69ED-4E10-4385-92F2-C76D14790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2" y="356017"/>
            <a:ext cx="4783018" cy="6145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6860053" y="315073"/>
            <a:ext cx="3563937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Sirloin Flap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6878154" y="1371599"/>
            <a:ext cx="4983844" cy="516671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457" y="574157"/>
            <a:ext cx="1056138" cy="1087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6909468" y="1508130"/>
            <a:ext cx="49131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Best grilled over high heat and cooked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to a medium doneness.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technique/serving: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Crucial to acknowledge proper slicing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technique to be against the grain.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Bavette steaks are great for center-of-the-plate featured cuts. To serve, slice a few leading slices into the steak, so guests know how to cut it properly. </a:t>
            </a:r>
            <a:endParaRPr lang="en-US" sz="2400" b="1" dirty="0">
              <a:solidFill>
                <a:srgbClr val="FFC000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Takes on sugar-based marinades very well and chars beautifully on the grill.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E62D65-3847-417C-9D76-8A90EB10C1CB}"/>
              </a:ext>
            </a:extLst>
          </p:cNvPr>
          <p:cNvGrpSpPr/>
          <p:nvPr/>
        </p:nvGrpSpPr>
        <p:grpSpPr>
          <a:xfrm>
            <a:off x="264687" y="236886"/>
            <a:ext cx="6292291" cy="6301423"/>
            <a:chOff x="144965" y="124068"/>
            <a:chExt cx="6549213" cy="6558718"/>
          </a:xfrm>
        </p:grpSpPr>
        <p:pic>
          <p:nvPicPr>
            <p:cNvPr id="8" name="Picture 7" descr="A picture containing food, dish, meat, meal&#10;&#10;Description automatically generated">
              <a:extLst>
                <a:ext uri="{FF2B5EF4-FFF2-40B4-BE49-F238E27FC236}">
                  <a16:creationId xmlns:a16="http://schemas.microsoft.com/office/drawing/2014/main" id="{31C8D1F6-0B97-4CA0-9DC3-AE28677BA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9" b="3694"/>
            <a:stretch/>
          </p:blipFill>
          <p:spPr>
            <a:xfrm>
              <a:off x="144965" y="124068"/>
              <a:ext cx="3206613" cy="32952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 descr="A sandwich with meat and lettuce on a wooden cutting board&#10;&#10;Description automatically generated with low confidence">
              <a:extLst>
                <a:ext uri="{FF2B5EF4-FFF2-40B4-BE49-F238E27FC236}">
                  <a16:creationId xmlns:a16="http://schemas.microsoft.com/office/drawing/2014/main" id="{4FC19FCE-1EC3-40DA-BFEF-0446D0AD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5" y="3562788"/>
              <a:ext cx="3212881" cy="31199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 descr="A plate of steak and fries&#10;&#10;Description automatically generated with low confidence">
              <a:extLst>
                <a:ext uri="{FF2B5EF4-FFF2-40B4-BE49-F238E27FC236}">
                  <a16:creationId xmlns:a16="http://schemas.microsoft.com/office/drawing/2014/main" id="{C292EA3C-167F-468A-B031-365E15BB6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2"/>
            <a:stretch/>
          </p:blipFill>
          <p:spPr>
            <a:xfrm>
              <a:off x="3487565" y="124068"/>
              <a:ext cx="3206613" cy="32952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A plate of food&#10;&#10;Description automatically generated with medium confidence">
              <a:extLst>
                <a:ext uri="{FF2B5EF4-FFF2-40B4-BE49-F238E27FC236}">
                  <a16:creationId xmlns:a16="http://schemas.microsoft.com/office/drawing/2014/main" id="{5BA54BDD-74D4-4960-950F-5D3027FB6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564" y="3562787"/>
              <a:ext cx="3206613" cy="31199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86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C45FAA-1500-4261-934B-46593E1E2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21">
            <a:off x="6025746" y="339823"/>
            <a:ext cx="4818747" cy="6185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6BFF664-2115-4362-8857-8CE8355C6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"/>
          <a:stretch/>
        </p:blipFill>
        <p:spPr>
          <a:xfrm>
            <a:off x="1312982" y="356017"/>
            <a:ext cx="4771667" cy="6145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F550AA-7A4C-4D41-89F4-AA43BE5A6A0B}"/>
              </a:ext>
            </a:extLst>
          </p:cNvPr>
          <p:cNvCxnSpPr>
            <a:cxnSpLocks/>
          </p:cNvCxnSpPr>
          <p:nvPr/>
        </p:nvCxnSpPr>
        <p:spPr>
          <a:xfrm>
            <a:off x="6971212" y="3763487"/>
            <a:ext cx="0" cy="285938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getable, meat, meal&#10;&#10;Description automatically generated">
            <a:extLst>
              <a:ext uri="{FF2B5EF4-FFF2-40B4-BE49-F238E27FC236}">
                <a16:creationId xmlns:a16="http://schemas.microsoft.com/office/drawing/2014/main" id="{F480A86B-1E7B-4399-92C8-B4EDD3188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701737" y="-233338"/>
            <a:ext cx="3593667" cy="43999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4349931" y="3763487"/>
            <a:ext cx="7619770" cy="28593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9820556" y="1363234"/>
            <a:ext cx="2149145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Flank Steak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97" y="4574409"/>
            <a:ext cx="1070602" cy="1102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7051651" y="3882688"/>
            <a:ext cx="483761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Fantastic grilled over high heat or pan seared.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Medium rare/Medium </a:t>
            </a:r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Takes on citrus marinades well and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makes phenomenal fajitas.</a:t>
            </a:r>
          </a:p>
        </p:txBody>
      </p:sp>
      <p:pic>
        <p:nvPicPr>
          <p:cNvPr id="3" name="Picture 2" descr="A picture containing food, vegetable, meal, sliced&#10;&#10;Description automatically generated">
            <a:extLst>
              <a:ext uri="{FF2B5EF4-FFF2-40B4-BE49-F238E27FC236}">
                <a16:creationId xmlns:a16="http://schemas.microsoft.com/office/drawing/2014/main" id="{33D2D10D-D940-4046-A623-FFCBF1044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" y="169819"/>
            <a:ext cx="5164485" cy="64530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6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4A6EF82-D92C-4E17-8D61-F0EB79C5F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85">
            <a:off x="6047371" y="347406"/>
            <a:ext cx="4738547" cy="6151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different, meal, snack food&#10;&#10;Description automatically generated">
            <a:extLst>
              <a:ext uri="{FF2B5EF4-FFF2-40B4-BE49-F238E27FC236}">
                <a16:creationId xmlns:a16="http://schemas.microsoft.com/office/drawing/2014/main" id="{61C5E8EC-0654-4D49-ACE8-287BE758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2" y="356016"/>
            <a:ext cx="4753784" cy="6145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3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F550AA-7A4C-4D41-89F4-AA43BE5A6A0B}"/>
              </a:ext>
            </a:extLst>
          </p:cNvPr>
          <p:cNvCxnSpPr>
            <a:cxnSpLocks/>
          </p:cNvCxnSpPr>
          <p:nvPr/>
        </p:nvCxnSpPr>
        <p:spPr>
          <a:xfrm>
            <a:off x="6945086" y="3763487"/>
            <a:ext cx="0" cy="284376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food, dish, kabob, meat&#10;&#10;Description automatically generated">
            <a:extLst>
              <a:ext uri="{FF2B5EF4-FFF2-40B4-BE49-F238E27FC236}">
                <a16:creationId xmlns:a16="http://schemas.microsoft.com/office/drawing/2014/main" id="{8027A4E1-28E7-4FB5-83FE-1225DCEC9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77" y="169817"/>
            <a:ext cx="4399985" cy="35795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4349931" y="3763487"/>
            <a:ext cx="7619770" cy="28593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3C2B19D0-6672-494C-BAB7-2D4A96093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1998" b="8486"/>
          <a:stretch/>
        </p:blipFill>
        <p:spPr>
          <a:xfrm>
            <a:off x="222299" y="169818"/>
            <a:ext cx="5164485" cy="645305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9820556" y="752770"/>
            <a:ext cx="2149145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Outside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Skirt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AEC3C-5A74-4735-B1A1-D99FA9A2BDD7}"/>
              </a:ext>
            </a:extLst>
          </p:cNvPr>
          <p:cNvSpPr/>
          <p:nvPr/>
        </p:nvSpPr>
        <p:spPr>
          <a:xfrm>
            <a:off x="222299" y="5854390"/>
            <a:ext cx="5164484" cy="77516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60" y="4574409"/>
            <a:ext cx="1070602" cy="1102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7051651" y="3882688"/>
            <a:ext cx="4837611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Quick cooking over high-heat grill. 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Medium</a:t>
            </a:r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Takes on any dry rub or marinade very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well and makes for the best tacos!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7AABB-371B-45E1-96EF-28CAEDD87B52}"/>
              </a:ext>
            </a:extLst>
          </p:cNvPr>
          <p:cNvSpPr txBox="1"/>
          <p:nvPr/>
        </p:nvSpPr>
        <p:spPr>
          <a:xfrm>
            <a:off x="542651" y="5918806"/>
            <a:ext cx="4523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*Higher in demand due to </a:t>
            </a:r>
            <a:r>
              <a:rPr lang="en-US"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its </a:t>
            </a:r>
            <a:r>
              <a:rPr lang="en-US" smtClean="0">
                <a:latin typeface="Franklin Gothic Medium" panose="020B0603020102020204" pitchFamily="34" charset="0"/>
                <a:ea typeface="Calibri" panose="020F0502020204030204" pitchFamily="34" charset="0"/>
              </a:rPr>
              <a:t>robust</a:t>
            </a:r>
            <a:r>
              <a:rPr lang="en-US" smtClean="0"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flavor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Great option for sliced menu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289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F550AA-7A4C-4D41-89F4-AA43BE5A6A0B}"/>
              </a:ext>
            </a:extLst>
          </p:cNvPr>
          <p:cNvCxnSpPr>
            <a:cxnSpLocks/>
          </p:cNvCxnSpPr>
          <p:nvPr/>
        </p:nvCxnSpPr>
        <p:spPr>
          <a:xfrm>
            <a:off x="6945086" y="3763487"/>
            <a:ext cx="0" cy="284376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meat, dish, kabob, grill&#10;&#10;Description automatically generated">
            <a:extLst>
              <a:ext uri="{FF2B5EF4-FFF2-40B4-BE49-F238E27FC236}">
                <a16:creationId xmlns:a16="http://schemas.microsoft.com/office/drawing/2014/main" id="{820980A5-3F9E-45EA-8F82-1382C29CC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b="13653"/>
          <a:stretch/>
        </p:blipFill>
        <p:spPr>
          <a:xfrm>
            <a:off x="5246325" y="168288"/>
            <a:ext cx="4456254" cy="35795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714CC0-DA87-4395-A588-41A6909B3556}"/>
              </a:ext>
            </a:extLst>
          </p:cNvPr>
          <p:cNvSpPr/>
          <p:nvPr/>
        </p:nvSpPr>
        <p:spPr>
          <a:xfrm>
            <a:off x="4349931" y="3763487"/>
            <a:ext cx="7619770" cy="28593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rack, pan, grill, cooked&#10;&#10;Description automatically generated">
            <a:extLst>
              <a:ext uri="{FF2B5EF4-FFF2-40B4-BE49-F238E27FC236}">
                <a16:creationId xmlns:a16="http://schemas.microsoft.com/office/drawing/2014/main" id="{25D63AE6-92DA-45F4-B270-89C48B79A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16565"/>
          <a:stretch/>
        </p:blipFill>
        <p:spPr>
          <a:xfrm>
            <a:off x="199487" y="169817"/>
            <a:ext cx="5204703" cy="645305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691DA7-672B-48DE-8F65-844C4AFE265A}"/>
              </a:ext>
            </a:extLst>
          </p:cNvPr>
          <p:cNvSpPr txBox="1">
            <a:spLocks/>
          </p:cNvSpPr>
          <p:nvPr/>
        </p:nvSpPr>
        <p:spPr>
          <a:xfrm>
            <a:off x="9820556" y="1363234"/>
            <a:ext cx="2149145" cy="1206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Inside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Skirt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87B-F52B-45F8-BCA4-19E2094FE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60" y="4574409"/>
            <a:ext cx="1070602" cy="1102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8C53D-36F8-4640-8D65-D939E8B6D513}"/>
              </a:ext>
            </a:extLst>
          </p:cNvPr>
          <p:cNvSpPr txBox="1"/>
          <p:nvPr/>
        </p:nvSpPr>
        <p:spPr>
          <a:xfrm>
            <a:off x="7051651" y="3950416"/>
            <a:ext cx="4837611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Cooking Methods: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Quick cooking over high-heat grill. 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Suggested Degree of Doneness: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Medium</a:t>
            </a:r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Flavor Profile: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Takes on any dry rub or marinade very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well and makes for the best tacos!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1EBAE-2556-48AF-9197-4BE2A8643706}"/>
              </a:ext>
            </a:extLst>
          </p:cNvPr>
          <p:cNvSpPr/>
          <p:nvPr/>
        </p:nvSpPr>
        <p:spPr>
          <a:xfrm>
            <a:off x="222298" y="5854390"/>
            <a:ext cx="5181891" cy="775165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BA8F7-82E6-41B2-B15E-0478CC490FBB}"/>
              </a:ext>
            </a:extLst>
          </p:cNvPr>
          <p:cNvSpPr txBox="1"/>
          <p:nvPr/>
        </p:nvSpPr>
        <p:spPr>
          <a:xfrm>
            <a:off x="-15471" y="5934195"/>
            <a:ext cx="565742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</a:rPr>
              <a:t>*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</a:rPr>
              <a:t>Perfect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</a:rPr>
              <a:t>option for tacos or stir fry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</a:rPr>
              <a:t>Ideal for multiple menu options at a reasonable price</a:t>
            </a:r>
          </a:p>
        </p:txBody>
      </p:sp>
    </p:spTree>
    <p:extLst>
      <p:ext uri="{BB962C8B-B14F-4D97-AF65-F5344CB8AC3E}">
        <p14:creationId xmlns:p14="http://schemas.microsoft.com/office/powerpoint/2010/main" val="39744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423561-7217-4483-B7CE-E297B1C9DC1D}"/>
              </a:ext>
            </a:extLst>
          </p:cNvPr>
          <p:cNvSpPr txBox="1"/>
          <p:nvPr/>
        </p:nvSpPr>
        <p:spPr>
          <a:xfrm>
            <a:off x="-259680" y="2539998"/>
            <a:ext cx="3552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Personalized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Cut Ideation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8F9CE-2BDD-4E2F-9024-6CB1B4FD8F27}"/>
              </a:ext>
            </a:extLst>
          </p:cNvPr>
          <p:cNvSpPr txBox="1"/>
          <p:nvPr/>
        </p:nvSpPr>
        <p:spPr>
          <a:xfrm>
            <a:off x="-148556" y="4431829"/>
            <a:ext cx="32846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Contact us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more information. </a:t>
            </a:r>
            <a:r>
              <a:rPr lang="en-US" u="sng" dirty="0">
                <a:solidFill>
                  <a:schemeClr val="bg1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cs@certifiedangusbeef.com</a:t>
            </a:r>
            <a:endParaRPr lang="en-US" u="sng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89BBE9-868B-4DCD-8C1C-6B1A8ECDE8AC}"/>
              </a:ext>
            </a:extLst>
          </p:cNvPr>
          <p:cNvGrpSpPr/>
          <p:nvPr/>
        </p:nvGrpSpPr>
        <p:grpSpPr>
          <a:xfrm>
            <a:off x="3008808" y="243334"/>
            <a:ext cx="8898568" cy="6371332"/>
            <a:chOff x="2808016" y="138302"/>
            <a:chExt cx="9191957" cy="6581397"/>
          </a:xfrm>
        </p:grpSpPr>
        <p:pic>
          <p:nvPicPr>
            <p:cNvPr id="14" name="Picture 13" descr="A picture containing text, table, indoor, person&#10;&#10;Description automatically generated">
              <a:extLst>
                <a:ext uri="{FF2B5EF4-FFF2-40B4-BE49-F238E27FC236}">
                  <a16:creationId xmlns:a16="http://schemas.microsoft.com/office/drawing/2014/main" id="{2866C1E1-F3A7-44FB-A261-E4D1FB471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9" r="39826"/>
            <a:stretch/>
          </p:blipFill>
          <p:spPr>
            <a:xfrm>
              <a:off x="9397454" y="3056311"/>
              <a:ext cx="2602519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14BA1FF1-F64D-4D50-BA03-517784755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" r="10852" b="15642"/>
            <a:stretch/>
          </p:blipFill>
          <p:spPr>
            <a:xfrm>
              <a:off x="2808017" y="138302"/>
              <a:ext cx="2331144" cy="27759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" name="Picture 3" descr="A chef preparing food in a kitchen&#10;&#10;Description automatically generated with low confidence">
              <a:extLst>
                <a:ext uri="{FF2B5EF4-FFF2-40B4-BE49-F238E27FC236}">
                  <a16:creationId xmlns:a16="http://schemas.microsoft.com/office/drawing/2014/main" id="{45E987FB-4917-44E1-9A99-3CFCDAF9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" r="5357"/>
            <a:stretch/>
          </p:blipFill>
          <p:spPr>
            <a:xfrm>
              <a:off x="5147004" y="3056312"/>
              <a:ext cx="4085864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 descr="A picture containing person, food, person, indoor&#10;&#10;Description automatically generated">
              <a:extLst>
                <a:ext uri="{FF2B5EF4-FFF2-40B4-BE49-F238E27FC236}">
                  <a16:creationId xmlns:a16="http://schemas.microsoft.com/office/drawing/2014/main" id="{3DD5AFB3-8DCD-4B9A-94E1-F8BAB808C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923" y="153962"/>
              <a:ext cx="3264835" cy="2760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5659E786-F292-47A5-BDF5-69D6A5DB9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26"/>
            <a:stretch/>
          </p:blipFill>
          <p:spPr>
            <a:xfrm>
              <a:off x="8743521" y="153962"/>
              <a:ext cx="3256452" cy="2760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 descr="A picture containing person, indoor, wall, person&#10;&#10;Description automatically generated">
              <a:extLst>
                <a:ext uri="{FF2B5EF4-FFF2-40B4-BE49-F238E27FC236}">
                  <a16:creationId xmlns:a16="http://schemas.microsoft.com/office/drawing/2014/main" id="{47D6C18C-DF76-488B-BA94-A0A0F2331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484"/>
            <a:stretch/>
          </p:blipFill>
          <p:spPr>
            <a:xfrm>
              <a:off x="2808016" y="3056311"/>
              <a:ext cx="2174403" cy="3663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A64B88D-6D02-4F08-AB5D-F8AB6C13E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0" y="1247770"/>
            <a:ext cx="1121091" cy="1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ertified Angus Be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012E"/>
      </a:accent1>
      <a:accent2>
        <a:srgbClr val="FEBA34"/>
      </a:accent2>
      <a:accent3>
        <a:srgbClr val="492B00"/>
      </a:accent3>
      <a:accent4>
        <a:srgbClr val="5E633D"/>
      </a:accent4>
      <a:accent5>
        <a:srgbClr val="230120"/>
      </a:accent5>
      <a:accent6>
        <a:srgbClr val="0B5065"/>
      </a:accent6>
      <a:hlink>
        <a:srgbClr val="0563C1"/>
      </a:hlink>
      <a:folHlink>
        <a:srgbClr val="954F72"/>
      </a:folHlink>
    </a:clrScheme>
    <a:fontScheme name="Brand Refresh Corp Template">
      <a:majorFont>
        <a:latin typeface="Palatino Linotype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NEW 2020.pptx" id="{63C9E8A5-3D37-4CBC-9CDC-F5C12D114E82}" vid="{0BA599ED-4B69-469D-87DD-84C5ABE5F5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 Refresh Corp Template 2020</Template>
  <TotalTime>224</TotalTime>
  <Words>247</Words>
  <Application>Microsoft Office PowerPoint</Application>
  <PresentationFormat>Widescreen</PresentationFormat>
  <Paragraphs>58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Franklin Gothic Heavy</vt:lpstr>
      <vt:lpstr>Franklin Gothic Medium</vt:lpstr>
      <vt:lpstr>Palatino Linotype</vt:lpstr>
      <vt:lpstr>Custom Design</vt:lpstr>
      <vt:lpstr>LIVE WITH THE BRAND: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Murray</dc:creator>
  <cp:lastModifiedBy>Kori Barnes</cp:lastModifiedBy>
  <cp:revision>87</cp:revision>
  <dcterms:created xsi:type="dcterms:W3CDTF">2021-03-08T14:06:02Z</dcterms:created>
  <dcterms:modified xsi:type="dcterms:W3CDTF">2021-05-11T17:44:40Z</dcterms:modified>
</cp:coreProperties>
</file>